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3096-292A-42F4-A294-BE4193A36ED9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2C83-D129-4260-B212-6929E7EC5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460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3096-292A-42F4-A294-BE4193A36ED9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2C83-D129-4260-B212-6929E7EC5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81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3096-292A-42F4-A294-BE4193A36ED9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2C83-D129-4260-B212-6929E7EC5245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8666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3096-292A-42F4-A294-BE4193A36ED9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2C83-D129-4260-B212-6929E7EC5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488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3096-292A-42F4-A294-BE4193A36ED9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2C83-D129-4260-B212-6929E7EC524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69090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3096-292A-42F4-A294-BE4193A36ED9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2C83-D129-4260-B212-6929E7EC5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698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3096-292A-42F4-A294-BE4193A36ED9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2C83-D129-4260-B212-6929E7EC5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0715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3096-292A-42F4-A294-BE4193A36ED9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2C83-D129-4260-B212-6929E7EC5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3096-292A-42F4-A294-BE4193A36ED9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2C83-D129-4260-B212-6929E7EC5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781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3096-292A-42F4-A294-BE4193A36ED9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2C83-D129-4260-B212-6929E7EC5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733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3096-292A-42F4-A294-BE4193A36ED9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2C83-D129-4260-B212-6929E7EC5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369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3096-292A-42F4-A294-BE4193A36ED9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2C83-D129-4260-B212-6929E7EC5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218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3096-292A-42F4-A294-BE4193A36ED9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2C83-D129-4260-B212-6929E7EC5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544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3096-292A-42F4-A294-BE4193A36ED9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2C83-D129-4260-B212-6929E7EC5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022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3096-292A-42F4-A294-BE4193A36ED9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2C83-D129-4260-B212-6929E7EC5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161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3096-292A-42F4-A294-BE4193A36ED9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2C83-D129-4260-B212-6929E7EC5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66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93096-292A-42F4-A294-BE4193A36ED9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9F12C83-D129-4260-B212-6929E7EC5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737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r-Cyrl-RS" sz="4000" dirty="0"/>
              <a:t>Методика музичког васпитња деце предшколског узраста</a:t>
            </a:r>
            <a:br>
              <a:rPr lang="sr-Cyrl-RS" sz="4000" dirty="0"/>
            </a:br>
            <a:r>
              <a:rPr lang="sr-Cyrl-RS" sz="4000" dirty="0"/>
              <a:t>-Предавање </a:t>
            </a:r>
            <a:r>
              <a:rPr lang="sr-Cyrl-RS" sz="4000" dirty="0" smtClean="0"/>
              <a:t>7-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endParaRPr lang="sr-Cyrl-RS" dirty="0" smtClean="0"/>
          </a:p>
          <a:p>
            <a:pPr algn="l"/>
            <a:endParaRPr lang="sr-Cyrl-RS" dirty="0"/>
          </a:p>
          <a:p>
            <a:pPr algn="l"/>
            <a:r>
              <a:rPr lang="sr-Cyrl-RS" dirty="0"/>
              <a:t>Др Мирјана Матовић, проф.</a:t>
            </a:r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535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Музичке игре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b="1" i="1" dirty="0"/>
              <a:t>Музичке </a:t>
            </a:r>
            <a:r>
              <a:rPr lang="sr-Cyrl-RS" b="1" i="1" dirty="0" smtClean="0"/>
              <a:t>игре</a:t>
            </a:r>
            <a:r>
              <a:rPr lang="sr-Cyrl-RS" dirty="0" smtClean="0"/>
              <a:t> су </a:t>
            </a:r>
            <a:r>
              <a:rPr lang="sr-Cyrl-RS" dirty="0"/>
              <a:t>врста игара у којима је музичка мисао основни покретач и носилац свих радњи у игри (са певањем, уз инструменталну пратњу, традиционалне, стваралачке, плесне импровизације, музичке драматизације). </a:t>
            </a:r>
            <a:endParaRPr lang="sr-Cyrl-RS" dirty="0" smtClean="0"/>
          </a:p>
          <a:p>
            <a:pPr marL="0" indent="0">
              <a:buNone/>
            </a:pPr>
            <a:endParaRPr lang="sr-Cyrl-RS" dirty="0"/>
          </a:p>
          <a:p>
            <a:pPr lvl="0"/>
            <a:r>
              <a:rPr lang="sr-Cyrl-RS" dirty="0"/>
              <a:t>Музичке игре у првој години живота: </a:t>
            </a:r>
            <a:r>
              <a:rPr lang="sr-Cyrl-RS" dirty="0" smtClean="0"/>
              <a:t>игре </a:t>
            </a:r>
            <a:r>
              <a:rPr lang="sr-Cyrl-RS" dirty="0"/>
              <a:t>прстићима, штипалице, тапшалице/ташуњалке, цупкалице/цупаљке, лазаљке, проходалице. </a:t>
            </a:r>
            <a:endParaRPr lang="sr-Cyrl-RS" dirty="0" smtClean="0"/>
          </a:p>
          <a:p>
            <a:pPr lvl="0"/>
            <a:endParaRPr lang="sr-Cyrl-RS" dirty="0"/>
          </a:p>
          <a:p>
            <a:pPr lvl="0"/>
            <a:r>
              <a:rPr lang="sr-Cyrl-RS" dirty="0" smtClean="0"/>
              <a:t>Овом врстом игара развија </a:t>
            </a:r>
            <a:r>
              <a:rPr lang="sr-Cyrl-RS" dirty="0"/>
              <a:t>се осећај за ритам.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446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Музичке игре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Cyrl-RS" dirty="0"/>
              <a:t>Основна подела музичких игара: </a:t>
            </a:r>
          </a:p>
          <a:p>
            <a:pPr marL="457200" lvl="1" indent="0">
              <a:buNone/>
            </a:pPr>
            <a:r>
              <a:rPr lang="sr-Cyrl-RS" sz="2000" dirty="0" smtClean="0"/>
              <a:t>	Игре </a:t>
            </a:r>
            <a:r>
              <a:rPr lang="sr-Cyrl-RS" sz="2000" dirty="0"/>
              <a:t>са певањем</a:t>
            </a:r>
          </a:p>
          <a:p>
            <a:pPr marL="457200" lvl="1" indent="0">
              <a:buNone/>
            </a:pPr>
            <a:r>
              <a:rPr lang="sr-Cyrl-RS" sz="2000" dirty="0" smtClean="0"/>
              <a:t>	Игре </a:t>
            </a:r>
            <a:r>
              <a:rPr lang="sr-Cyrl-RS" sz="2000" dirty="0"/>
              <a:t>уз инструменталну </a:t>
            </a:r>
            <a:r>
              <a:rPr lang="sr-Cyrl-RS" sz="2000" dirty="0" smtClean="0"/>
              <a:t>пратњу</a:t>
            </a:r>
            <a:endParaRPr lang="sr-Cyrl-RS" sz="2000" dirty="0"/>
          </a:p>
          <a:p>
            <a:pPr marL="0" indent="0">
              <a:buNone/>
            </a:pPr>
            <a:endParaRPr lang="sr-Cyrl-RS" sz="2000" dirty="0"/>
          </a:p>
          <a:p>
            <a:r>
              <a:rPr lang="sr-Cyrl-RS" dirty="0"/>
              <a:t>Детаљнија подела:</a:t>
            </a:r>
          </a:p>
          <a:p>
            <a:pPr marL="457200" lvl="1" indent="0">
              <a:buNone/>
            </a:pPr>
            <a:r>
              <a:rPr lang="sr-Cyrl-RS" sz="2000" dirty="0" smtClean="0"/>
              <a:t>	Игре </a:t>
            </a:r>
            <a:r>
              <a:rPr lang="sr-Cyrl-RS" sz="2000" dirty="0"/>
              <a:t>са певањем</a:t>
            </a:r>
          </a:p>
          <a:p>
            <a:pPr marL="457200" lvl="1" indent="0">
              <a:buNone/>
            </a:pPr>
            <a:r>
              <a:rPr lang="sr-Cyrl-RS" sz="2000" dirty="0" smtClean="0"/>
              <a:t>	Игре </a:t>
            </a:r>
            <a:r>
              <a:rPr lang="sr-Cyrl-RS" sz="2000" dirty="0"/>
              <a:t>уз инструменталну пратњу</a:t>
            </a:r>
          </a:p>
          <a:p>
            <a:pPr marL="457200" lvl="1" indent="0">
              <a:buNone/>
            </a:pPr>
            <a:r>
              <a:rPr lang="sr-Cyrl-RS" sz="2000" dirty="0" smtClean="0"/>
              <a:t>	Народна </a:t>
            </a:r>
            <a:r>
              <a:rPr lang="sr-Cyrl-RS" sz="2000" dirty="0"/>
              <a:t>кола и плесови</a:t>
            </a:r>
          </a:p>
          <a:p>
            <a:pPr marL="457200" lvl="1" indent="0">
              <a:buNone/>
            </a:pPr>
            <a:r>
              <a:rPr lang="sr-Cyrl-RS" sz="2000" dirty="0" smtClean="0"/>
              <a:t>	Стваралачке </a:t>
            </a:r>
            <a:r>
              <a:rPr lang="sr-Cyrl-RS" sz="2000" dirty="0"/>
              <a:t>игре (плесне импровизације)</a:t>
            </a:r>
          </a:p>
          <a:p>
            <a:pPr marL="457200" lvl="1" indent="0">
              <a:buNone/>
            </a:pPr>
            <a:r>
              <a:rPr lang="sr-Cyrl-RS" sz="2000" dirty="0" smtClean="0"/>
              <a:t>	Игре </a:t>
            </a:r>
            <a:r>
              <a:rPr lang="sr-Cyrl-RS" sz="2000" dirty="0"/>
              <a:t>из области теорије музике</a:t>
            </a:r>
          </a:p>
          <a:p>
            <a:pPr marL="457200" lvl="1" indent="0">
              <a:buNone/>
            </a:pPr>
            <a:r>
              <a:rPr lang="sr-Cyrl-RS" sz="2000" dirty="0" smtClean="0"/>
              <a:t>	Музичке драматизације</a:t>
            </a:r>
            <a:endParaRPr lang="sr-Cyrl-RS" sz="2000" dirty="0"/>
          </a:p>
          <a:p>
            <a:endParaRPr lang="sr-Cyrl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029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Музичке игре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Cyrl-RS" u="sng" dirty="0"/>
              <a:t>Плесне </a:t>
            </a:r>
            <a:r>
              <a:rPr lang="sr-Cyrl-RS" u="sng" dirty="0" smtClean="0"/>
              <a:t>импровизације</a:t>
            </a:r>
          </a:p>
          <a:p>
            <a:pPr marL="0" lvl="0" indent="0">
              <a:buNone/>
            </a:pPr>
            <a:r>
              <a:rPr lang="sr-Cyrl-RS" dirty="0"/>
              <a:t>	</a:t>
            </a:r>
            <a:r>
              <a:rPr lang="sr-Cyrl-RS" dirty="0" smtClean="0"/>
              <a:t> </a:t>
            </a:r>
            <a:r>
              <a:rPr lang="sr-Cyrl-RS" i="1" dirty="0"/>
              <a:t>Плесне импровизације су стваралачке или креативне игре у којима </a:t>
            </a:r>
            <a:r>
              <a:rPr lang="sr-Cyrl-RS" i="1" dirty="0" smtClean="0"/>
              <a:t>	 	деца </a:t>
            </a:r>
            <a:r>
              <a:rPr lang="sr-Cyrl-RS" i="1" dirty="0"/>
              <a:t>сама стварају покрете уз музику</a:t>
            </a:r>
            <a:r>
              <a:rPr lang="sr-Cyrl-RS" dirty="0"/>
              <a:t>.</a:t>
            </a:r>
            <a:endParaRPr lang="en-US" dirty="0"/>
          </a:p>
          <a:p>
            <a:pPr lvl="0"/>
            <a:r>
              <a:rPr lang="sr-Cyrl-RS" dirty="0"/>
              <a:t> </a:t>
            </a:r>
            <a:r>
              <a:rPr lang="sr-Cyrl-RS" u="sng" dirty="0"/>
              <a:t>Музичке </a:t>
            </a:r>
            <a:r>
              <a:rPr lang="sr-Cyrl-RS" u="sng" dirty="0" smtClean="0"/>
              <a:t>драматизације</a:t>
            </a:r>
            <a:r>
              <a:rPr lang="sr-Cyrl-RS" dirty="0" smtClean="0"/>
              <a:t> </a:t>
            </a:r>
            <a:endParaRPr lang="sr-Cyrl-RS" dirty="0"/>
          </a:p>
          <a:p>
            <a:pPr marL="0" lvl="0" indent="0">
              <a:buNone/>
            </a:pPr>
            <a:r>
              <a:rPr lang="sr-Cyrl-RS" i="1" dirty="0"/>
              <a:t>	</a:t>
            </a:r>
            <a:r>
              <a:rPr lang="sr-Cyrl-RS" i="1" dirty="0" smtClean="0"/>
              <a:t>Музичке драматизације су облици </a:t>
            </a:r>
            <a:r>
              <a:rPr lang="sr-Cyrl-RS" i="1" dirty="0"/>
              <a:t>музичких игара које се изводе уз </a:t>
            </a:r>
            <a:r>
              <a:rPr lang="sr-Cyrl-RS" i="1" dirty="0" smtClean="0"/>
              <a:t>	кореограију</a:t>
            </a:r>
            <a:r>
              <a:rPr lang="sr-Cyrl-RS" i="1" dirty="0"/>
              <a:t>, драматизацију текста. У њима деца приказују неку </a:t>
            </a:r>
            <a:r>
              <a:rPr lang="sr-Cyrl-RS" i="1" dirty="0" smtClean="0"/>
              <a:t>	радњу</a:t>
            </a:r>
            <a:r>
              <a:rPr lang="sr-Cyrl-RS" i="1" dirty="0"/>
              <a:t>, говоре о годишњим добима, </a:t>
            </a:r>
            <a:r>
              <a:rPr lang="sr-Cyrl-RS" i="1" dirty="0" smtClean="0"/>
              <a:t>животињама.</a:t>
            </a:r>
            <a:endParaRPr lang="sr-Cyrl-RS" i="1" dirty="0"/>
          </a:p>
          <a:p>
            <a:pPr lvl="0"/>
            <a:r>
              <a:rPr lang="sr-Cyrl-RS" u="sng" dirty="0" smtClean="0"/>
              <a:t>Игре из области теорије музике</a:t>
            </a:r>
            <a:endParaRPr lang="sr-Cyrl-RS" dirty="0" smtClean="0"/>
          </a:p>
          <a:p>
            <a:pPr marL="0" lvl="0" indent="0">
              <a:buNone/>
            </a:pPr>
            <a:r>
              <a:rPr lang="sr-Cyrl-RS" i="1" dirty="0"/>
              <a:t>	</a:t>
            </a:r>
            <a:r>
              <a:rPr lang="sr-Cyrl-RS" i="1" dirty="0" smtClean="0"/>
              <a:t>Игре из области теорије музије су игре </a:t>
            </a:r>
            <a:r>
              <a:rPr lang="sr-Cyrl-RS" i="1" dirty="0"/>
              <a:t>у којима се развија способност </a:t>
            </a:r>
            <a:r>
              <a:rPr lang="sr-Cyrl-RS" i="1" dirty="0" smtClean="0"/>
              <a:t>	упознавања</a:t>
            </a:r>
            <a:r>
              <a:rPr lang="sr-Cyrl-RS" i="1" dirty="0"/>
              <a:t>: врсте звукова, </a:t>
            </a:r>
            <a:r>
              <a:rPr lang="sr-Cyrl-RS" i="1" dirty="0" smtClean="0"/>
              <a:t>	тонске </a:t>
            </a:r>
            <a:r>
              <a:rPr lang="sr-Cyrl-RS" i="1" dirty="0"/>
              <a:t>особине, ритам, динамика, </a:t>
            </a:r>
            <a:r>
              <a:rPr lang="sr-Cyrl-RS" i="1" dirty="0" smtClean="0"/>
              <a:t>	темпо</a:t>
            </a:r>
            <a:r>
              <a:rPr lang="sr-Cyrl-RS" i="1" dirty="0"/>
              <a:t>, </a:t>
            </a:r>
            <a:r>
              <a:rPr lang="sr-Cyrl-RS" i="1" dirty="0" smtClean="0"/>
              <a:t>инструменти.</a:t>
            </a:r>
            <a:endParaRPr lang="en-US" i="1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993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Музичке игре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u="sng" dirty="0"/>
              <a:t>Игре са </a:t>
            </a:r>
            <a:r>
              <a:rPr lang="sr-Cyrl-RS" u="sng" dirty="0" smtClean="0"/>
              <a:t>певањем </a:t>
            </a:r>
            <a:r>
              <a:rPr lang="sr-Cyrl-RS" dirty="0" smtClean="0"/>
              <a:t>су игре у којима песма </a:t>
            </a:r>
            <a:r>
              <a:rPr lang="sr-Cyrl-RS" dirty="0"/>
              <a:t>постаје пратећа мелодија од оног тренутка кад се дете креће, пљеска рукама или свира на удараљкама, уживајући у складу мелодије, ритма и свог покрета.</a:t>
            </a:r>
          </a:p>
          <a:p>
            <a:r>
              <a:rPr lang="sr-Cyrl-RS" dirty="0"/>
              <a:t>В</a:t>
            </a:r>
            <a:r>
              <a:rPr lang="sr-Cyrl-RS" dirty="0" smtClean="0"/>
              <a:t>аспитач </a:t>
            </a:r>
            <a:r>
              <a:rPr lang="sr-Cyrl-RS" dirty="0"/>
              <a:t>мора </a:t>
            </a:r>
            <a:r>
              <a:rPr lang="sr-Cyrl-RS" dirty="0" smtClean="0"/>
              <a:t>добро </a:t>
            </a:r>
            <a:r>
              <a:rPr lang="sr-Cyrl-RS" dirty="0"/>
              <a:t>да влада покретном кореографијом и песмом.</a:t>
            </a:r>
          </a:p>
          <a:p>
            <a:r>
              <a:rPr lang="sr-Cyrl-RS" dirty="0" smtClean="0"/>
              <a:t>Најпре </a:t>
            </a:r>
            <a:r>
              <a:rPr lang="sr-Cyrl-RS" dirty="0"/>
              <a:t>са децом уради покрет, до тренутка до кад не постане спонтана радња. Покрет никада не сме да буде </a:t>
            </a:r>
            <a:r>
              <a:rPr lang="sr-Cyrl-RS" dirty="0" smtClean="0"/>
              <a:t>превише компликован.</a:t>
            </a:r>
            <a:endParaRPr lang="sr-Cyrl-RS" dirty="0"/>
          </a:p>
          <a:p>
            <a:r>
              <a:rPr lang="sr-Cyrl-RS" dirty="0"/>
              <a:t>Затим се ради на </a:t>
            </a:r>
            <a:r>
              <a:rPr lang="sr-Cyrl-RS" dirty="0" smtClean="0"/>
              <a:t>песми </a:t>
            </a:r>
            <a:r>
              <a:rPr lang="sr-Cyrl-RS" dirty="0"/>
              <a:t>или </a:t>
            </a:r>
            <a:r>
              <a:rPr lang="sr-Cyrl-RS" dirty="0" smtClean="0"/>
              <a:t>се она </a:t>
            </a:r>
            <a:r>
              <a:rPr lang="sr-Cyrl-RS" dirty="0"/>
              <a:t>спонтано уводи песма у покретне </a:t>
            </a:r>
            <a:r>
              <a:rPr lang="sr-Cyrl-RS" dirty="0" smtClean="0"/>
              <a:t>радње, све у зависности од тежине задатка.</a:t>
            </a:r>
            <a:endParaRPr lang="sr-Cyrl-RS" dirty="0"/>
          </a:p>
          <a:p>
            <a:r>
              <a:rPr lang="sr-Cyrl-RS" dirty="0"/>
              <a:t>Понављање зависи од напретка групе: најмање </a:t>
            </a:r>
            <a:r>
              <a:rPr lang="sr-Cyrl-RS" dirty="0" smtClean="0"/>
              <a:t>3, </a:t>
            </a:r>
            <a:r>
              <a:rPr lang="sr-Cyrl-RS" dirty="0"/>
              <a:t>највише онолико колико је потребно деци.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107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Музичке игре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u="sng" dirty="0"/>
              <a:t>Игре уз инструменталну </a:t>
            </a:r>
            <a:r>
              <a:rPr lang="sr-Cyrl-RS" u="sng"/>
              <a:t>музику </a:t>
            </a:r>
            <a:r>
              <a:rPr lang="sr-Cyrl-RS" u="sng"/>
              <a:t>и</a:t>
            </a:r>
            <a:r>
              <a:rPr lang="sr-Cyrl-RS" u="sng" smtClean="0"/>
              <a:t> </a:t>
            </a:r>
            <a:r>
              <a:rPr lang="sr-Cyrl-RS" u="sng" dirty="0"/>
              <a:t>народна кола и </a:t>
            </a:r>
            <a:r>
              <a:rPr lang="sr-Cyrl-RS" u="sng" dirty="0" smtClean="0"/>
              <a:t>плесови</a:t>
            </a:r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r>
              <a:rPr lang="sr-Cyrl-RS" dirty="0" smtClean="0"/>
              <a:t>	Сложенији </a:t>
            </a:r>
            <a:r>
              <a:rPr lang="sr-Cyrl-RS" dirty="0"/>
              <a:t>вид игара. Могу бити са тематским садржајем или без њега. </a:t>
            </a:r>
          </a:p>
          <a:p>
            <a:pPr marL="0" indent="0">
              <a:buNone/>
            </a:pPr>
            <a:r>
              <a:rPr lang="sr-Cyrl-RS" dirty="0" smtClean="0"/>
              <a:t>	Оне </a:t>
            </a:r>
            <a:r>
              <a:rPr lang="sr-Cyrl-RS" dirty="0"/>
              <a:t>имају много дужи ток преношења, рада, усвајања. </a:t>
            </a:r>
            <a:endParaRPr lang="sr-Cyrl-RS" dirty="0" smtClean="0"/>
          </a:p>
          <a:p>
            <a:pPr marL="0" indent="0">
              <a:buNone/>
            </a:pPr>
            <a:r>
              <a:rPr lang="sr-Cyrl-RS" dirty="0"/>
              <a:t>	</a:t>
            </a:r>
            <a:r>
              <a:rPr lang="sr-Cyrl-RS" dirty="0" smtClean="0"/>
              <a:t>Захтевају </a:t>
            </a:r>
            <a:r>
              <a:rPr lang="sr-Cyrl-RS" dirty="0"/>
              <a:t>савршену припрему васпитача и висок ниво концентрације </a:t>
            </a:r>
            <a:r>
              <a:rPr lang="sr-Cyrl-RS" dirty="0" smtClean="0"/>
              <a:t>	деце</a:t>
            </a:r>
            <a:r>
              <a:rPr lang="sr-Cyrl-RS" dirty="0"/>
              <a:t>. </a:t>
            </a:r>
            <a:endParaRPr lang="sr-Cyrl-RS" dirty="0" smtClean="0"/>
          </a:p>
          <a:p>
            <a:pPr marL="0" indent="0">
              <a:buNone/>
            </a:pPr>
            <a:r>
              <a:rPr lang="sr-Cyrl-RS" dirty="0"/>
              <a:t>	</a:t>
            </a:r>
            <a:r>
              <a:rPr lang="sr-Cyrl-RS" dirty="0" smtClean="0"/>
              <a:t>Пре </a:t>
            </a:r>
            <a:r>
              <a:rPr lang="sr-Cyrl-RS" dirty="0"/>
              <a:t>упознавања покрета, најпре децу упознати са мелодијом, попричати </a:t>
            </a:r>
            <a:r>
              <a:rPr lang="sr-Cyrl-RS" dirty="0" smtClean="0"/>
              <a:t>	о </a:t>
            </a:r>
            <a:r>
              <a:rPr lang="sr-Cyrl-RS" dirty="0"/>
              <a:t>евенуалним карактеристикама, уочити различите делове мелодије – </a:t>
            </a:r>
            <a:r>
              <a:rPr lang="sr-Cyrl-RS" dirty="0" smtClean="0"/>
              <a:t>	различити </a:t>
            </a:r>
            <a:r>
              <a:rPr lang="sr-Cyrl-RS" dirty="0"/>
              <a:t>кораци.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51309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</TotalTime>
  <Words>211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Методика музичког васпитња деце предшколског узраста -Предавање 7-</vt:lpstr>
      <vt:lpstr>Музичке игре</vt:lpstr>
      <vt:lpstr>Музичке игре</vt:lpstr>
      <vt:lpstr>Музичке игре</vt:lpstr>
      <vt:lpstr>Музичке игре</vt:lpstr>
      <vt:lpstr>Музичке игре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музичког васпитња деце предшколског узраста -Предавање 7-</dc:title>
  <dc:creator>Stevan</dc:creator>
  <cp:lastModifiedBy>Stevan</cp:lastModifiedBy>
  <cp:revision>6</cp:revision>
  <dcterms:created xsi:type="dcterms:W3CDTF">2020-11-26T09:22:27Z</dcterms:created>
  <dcterms:modified xsi:type="dcterms:W3CDTF">2020-11-26T09:36:41Z</dcterms:modified>
</cp:coreProperties>
</file>